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2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4" r:id="rId23"/>
    <p:sldId id="275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41" autoAdjust="0"/>
  </p:normalViewPr>
  <p:slideViewPr>
    <p:cSldViewPr>
      <p:cViewPr varScale="1">
        <p:scale>
          <a:sx n="50" d="100"/>
          <a:sy n="50" d="100"/>
        </p:scale>
        <p:origin x="8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7999" cy="10287000"/>
          </a:xfrm>
          <a:custGeom>
            <a:avLst/>
            <a:gdLst/>
            <a:ahLst/>
            <a:cxnLst/>
            <a:rect l="l" t="t" r="r" b="b"/>
            <a:pathLst>
              <a:path w="18406512" h="12271008">
                <a:moveTo>
                  <a:pt x="0" y="0"/>
                </a:moveTo>
                <a:lnTo>
                  <a:pt x="18406512" y="0"/>
                </a:lnTo>
                <a:lnTo>
                  <a:pt x="18406512" y="12271008"/>
                </a:lnTo>
                <a:lnTo>
                  <a:pt x="0" y="122710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6" t="-4074" b="-14844"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80362E5C-34C3-DF52-8949-CEB069B04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16349" y="-1425957"/>
            <a:ext cx="19720697" cy="13138915"/>
          </a:xfrm>
          <a:custGeom>
            <a:avLst/>
            <a:gdLst/>
            <a:ahLst/>
            <a:cxnLst/>
            <a:rect l="l" t="t" r="r" b="b"/>
            <a:pathLst>
              <a:path w="19720697" h="13138915">
                <a:moveTo>
                  <a:pt x="0" y="0"/>
                </a:moveTo>
                <a:lnTo>
                  <a:pt x="19720698" y="0"/>
                </a:lnTo>
                <a:lnTo>
                  <a:pt x="19720698" y="13138914"/>
                </a:lnTo>
                <a:lnTo>
                  <a:pt x="0" y="131389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FF9A1C4-6D2B-1703-AE03-6B735798A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9758"/>
            <a:ext cx="18441300" cy="12286516"/>
          </a:xfrm>
          <a:custGeom>
            <a:avLst/>
            <a:gdLst/>
            <a:ahLst/>
            <a:cxnLst/>
            <a:rect l="l" t="t" r="r" b="b"/>
            <a:pathLst>
              <a:path w="18441300" h="12286516">
                <a:moveTo>
                  <a:pt x="0" y="0"/>
                </a:moveTo>
                <a:lnTo>
                  <a:pt x="18441300" y="0"/>
                </a:lnTo>
                <a:lnTo>
                  <a:pt x="18441300" y="12286516"/>
                </a:lnTo>
                <a:lnTo>
                  <a:pt x="0" y="122865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6FD66547-8DC6-D1C8-1450-8BDC9DC75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05620" y="-1283687"/>
            <a:ext cx="19293620" cy="12854374"/>
          </a:xfrm>
          <a:custGeom>
            <a:avLst/>
            <a:gdLst/>
            <a:ahLst/>
            <a:cxnLst/>
            <a:rect l="l" t="t" r="r" b="b"/>
            <a:pathLst>
              <a:path w="19293620" h="12854374">
                <a:moveTo>
                  <a:pt x="0" y="0"/>
                </a:moveTo>
                <a:lnTo>
                  <a:pt x="19293620" y="0"/>
                </a:lnTo>
                <a:lnTo>
                  <a:pt x="19293620" y="12854374"/>
                </a:lnTo>
                <a:lnTo>
                  <a:pt x="0" y="12854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D906D692-BCC1-2AEA-CB1A-96CFDB421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24003" y="-220319"/>
            <a:ext cx="19712003" cy="13133122"/>
          </a:xfrm>
          <a:custGeom>
            <a:avLst/>
            <a:gdLst/>
            <a:ahLst/>
            <a:cxnLst/>
            <a:rect l="l" t="t" r="r" b="b"/>
            <a:pathLst>
              <a:path w="19712003" h="13133122">
                <a:moveTo>
                  <a:pt x="0" y="0"/>
                </a:moveTo>
                <a:lnTo>
                  <a:pt x="19712003" y="0"/>
                </a:lnTo>
                <a:lnTo>
                  <a:pt x="19712003" y="13133122"/>
                </a:lnTo>
                <a:lnTo>
                  <a:pt x="0" y="131331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4AD3C2C-2AE8-9168-89E0-84BAC34F1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C4DE1ACB-C817-A48F-17AC-1D4303242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1701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34C54B4D-22EE-7970-7FD0-6486DA53CA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B17B553D-232C-A1F8-859B-2E21D178A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49704" y="-1283662"/>
            <a:ext cx="19451777" cy="12959746"/>
          </a:xfrm>
          <a:custGeom>
            <a:avLst/>
            <a:gdLst/>
            <a:ahLst/>
            <a:cxnLst/>
            <a:rect l="l" t="t" r="r" b="b"/>
            <a:pathLst>
              <a:path w="19451777" h="12959746">
                <a:moveTo>
                  <a:pt x="0" y="0"/>
                </a:moveTo>
                <a:lnTo>
                  <a:pt x="19451777" y="0"/>
                </a:lnTo>
                <a:lnTo>
                  <a:pt x="19451777" y="12959747"/>
                </a:lnTo>
                <a:lnTo>
                  <a:pt x="0" y="129597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D9FCD580-A915-9C67-9210-08AF10515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3A671-2795-6F8A-11FA-5B5F896EF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6D5EC1B8-270B-97DC-D11E-BF1FF3B2E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014" y="-2628900"/>
            <a:ext cx="20306028" cy="13539045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6F74ED23-0F87-86C3-5366-EE123D5AF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9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83C3C-B569-3C86-F222-8C3A8990F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712C300F-1964-2D0E-96C2-4FE4AEA5F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105682"/>
            <a:ext cx="19278600" cy="12854007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B9783290-FB5A-3EFD-4223-3CB68108A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1827412" h="14542513">
                <a:moveTo>
                  <a:pt x="0" y="0"/>
                </a:moveTo>
                <a:lnTo>
                  <a:pt x="21827412" y="0"/>
                </a:lnTo>
                <a:lnTo>
                  <a:pt x="21827412" y="14542513"/>
                </a:lnTo>
                <a:lnTo>
                  <a:pt x="0" y="14542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2191" t="-21693" r="-7067" b="-19675"/>
            </a:stretch>
          </a:blipFill>
        </p:spPr>
        <p:txBody>
          <a:bodyPr/>
          <a:lstStyle/>
          <a:p>
            <a:endParaRPr lang="ca-ES" dirty="0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B4AEFF99-5C44-9E4D-9DE1-DCF845816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DD0B1-A0CB-388E-A012-581C4FF7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D142608D-6B5E-D030-6C75-1D97DE39E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952500"/>
            <a:ext cx="18897600" cy="12599975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4DB563AA-6194-23BC-DBF4-F6F2EE2DC4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5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4861" y="0"/>
            <a:ext cx="18652862" cy="10287000"/>
          </a:xfrm>
          <a:custGeom>
            <a:avLst/>
            <a:gdLst/>
            <a:ahLst/>
            <a:cxnLst/>
            <a:rect l="l" t="t" r="r" b="b"/>
            <a:pathLst>
              <a:path w="18837521" h="12550498">
                <a:moveTo>
                  <a:pt x="0" y="0"/>
                </a:moveTo>
                <a:lnTo>
                  <a:pt x="18837520" y="0"/>
                </a:lnTo>
                <a:lnTo>
                  <a:pt x="18837520" y="12550498"/>
                </a:lnTo>
                <a:lnTo>
                  <a:pt x="0" y="12550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6" t="-10741" r="-990" b="-12781"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3C01E8F5-6A88-E69F-AFFE-61465F63B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36439" y="-2546830"/>
            <a:ext cx="21378656" cy="14243530"/>
          </a:xfrm>
          <a:custGeom>
            <a:avLst/>
            <a:gdLst/>
            <a:ahLst/>
            <a:cxnLst/>
            <a:rect l="l" t="t" r="r" b="b"/>
            <a:pathLst>
              <a:path w="21378656" h="14243530">
                <a:moveTo>
                  <a:pt x="0" y="0"/>
                </a:moveTo>
                <a:lnTo>
                  <a:pt x="21378656" y="0"/>
                </a:lnTo>
                <a:lnTo>
                  <a:pt x="21378656" y="14243530"/>
                </a:lnTo>
                <a:lnTo>
                  <a:pt x="0" y="14243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75A3B13F-7D96-C909-0122-1795940E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4940" y="-640255"/>
            <a:ext cx="19495952" cy="12989178"/>
          </a:xfrm>
          <a:custGeom>
            <a:avLst/>
            <a:gdLst/>
            <a:ahLst/>
            <a:cxnLst/>
            <a:rect l="l" t="t" r="r" b="b"/>
            <a:pathLst>
              <a:path w="19495952" h="12989178">
                <a:moveTo>
                  <a:pt x="0" y="0"/>
                </a:moveTo>
                <a:lnTo>
                  <a:pt x="19495951" y="0"/>
                </a:lnTo>
                <a:lnTo>
                  <a:pt x="19495951" y="12989177"/>
                </a:lnTo>
                <a:lnTo>
                  <a:pt x="0" y="1298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D3F53F4-BC9E-17D2-4ADC-A672C9B144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4869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12972BD2-2207-D66F-5DBB-B2D598B15E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04608"/>
            <a:ext cx="18679497" cy="12445215"/>
          </a:xfrm>
          <a:custGeom>
            <a:avLst/>
            <a:gdLst/>
            <a:ahLst/>
            <a:cxnLst/>
            <a:rect l="l" t="t" r="r" b="b"/>
            <a:pathLst>
              <a:path w="18679497" h="12445215">
                <a:moveTo>
                  <a:pt x="0" y="0"/>
                </a:moveTo>
                <a:lnTo>
                  <a:pt x="18679497" y="0"/>
                </a:lnTo>
                <a:lnTo>
                  <a:pt x="18679497" y="12445215"/>
                </a:lnTo>
                <a:lnTo>
                  <a:pt x="0" y="124452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425E8541-E998-EF35-FD7C-AE297AC9F4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8693" y="-1930331"/>
            <a:ext cx="20497507" cy="13665005"/>
          </a:xfrm>
          <a:custGeom>
            <a:avLst/>
            <a:gdLst/>
            <a:ahLst/>
            <a:cxnLst/>
            <a:rect l="l" t="t" r="r" b="b"/>
            <a:pathLst>
              <a:path w="20497507" h="13665005">
                <a:moveTo>
                  <a:pt x="0" y="0"/>
                </a:moveTo>
                <a:lnTo>
                  <a:pt x="20497507" y="0"/>
                </a:lnTo>
                <a:lnTo>
                  <a:pt x="20497507" y="13665005"/>
                </a:lnTo>
                <a:lnTo>
                  <a:pt x="0" y="13665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66364732-91CC-2C11-A608-461ED15D96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BD0087-A741-B464-AF6C-9932D680C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C899E86-64BB-A623-90FD-F156DCC80F62}"/>
              </a:ext>
            </a:extLst>
          </p:cNvPr>
          <p:cNvSpPr/>
          <p:nvPr/>
        </p:nvSpPr>
        <p:spPr>
          <a:xfrm>
            <a:off x="7417313" y="8949923"/>
            <a:ext cx="3334863" cy="616755"/>
          </a:xfrm>
          <a:custGeom>
            <a:avLst/>
            <a:gdLst/>
            <a:ahLst/>
            <a:cxnLst/>
            <a:rect l="l" t="t" r="r" b="b"/>
            <a:pathLst>
              <a:path w="3334863" h="616755">
                <a:moveTo>
                  <a:pt x="0" y="0"/>
                </a:moveTo>
                <a:lnTo>
                  <a:pt x="3334863" y="0"/>
                </a:lnTo>
                <a:lnTo>
                  <a:pt x="3334863" y="616754"/>
                </a:lnTo>
                <a:lnTo>
                  <a:pt x="0" y="616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a-ES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5CC17AA0-40D6-42E9-36B4-48A91983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" t="1921" r="810" b="161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Imatge 5">
            <a:extLst>
              <a:ext uri="{FF2B5EF4-FFF2-40B4-BE49-F238E27FC236}">
                <a16:creationId xmlns:a16="http://schemas.microsoft.com/office/drawing/2014/main" id="{37DA6BCD-2A44-9EF1-418D-D16094F33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0" y="7200900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6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fade/>
      </p:transition>
    </mc:Choice>
    <mc:Fallback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dfbc5a4-9848-4cbf-b436-a4173c7d35b3" xsi:nil="true"/>
    <lcf76f155ced4ddcb4097134ff3c332f xmlns="cbf2161e-34ec-4289-9cad-4a2854846d5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F3A5FC40E22F4D917E0345BA074755" ma:contentTypeVersion="13" ma:contentTypeDescription="Crea un document nou" ma:contentTypeScope="" ma:versionID="c07eecfc62bdc403e84bf9f4d51bdd1d">
  <xsd:schema xmlns:xsd="http://www.w3.org/2001/XMLSchema" xmlns:xs="http://www.w3.org/2001/XMLSchema" xmlns:p="http://schemas.microsoft.com/office/2006/metadata/properties" xmlns:ns2="cbf2161e-34ec-4289-9cad-4a2854846d52" xmlns:ns3="adfbc5a4-9848-4cbf-b436-a4173c7d35b3" targetNamespace="http://schemas.microsoft.com/office/2006/metadata/properties" ma:root="true" ma:fieldsID="49e69cbc15132f778c812ddb1b6a33ce" ns2:_="" ns3:_="">
    <xsd:import namespace="cbf2161e-34ec-4289-9cad-4a2854846d52"/>
    <xsd:import namespace="adfbc5a4-9848-4cbf-b436-a4173c7d35b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f2161e-34ec-4289-9cad-4a2854846d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es de la imatge" ma:readOnly="false" ma:fieldId="{5cf76f15-5ced-4ddc-b409-7134ff3c332f}" ma:taxonomyMulti="true" ma:sspId="97c052ac-33d7-4de0-8d6d-92a4a78d81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fbc5a4-9848-4cbf-b436-a4173c7d35b3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c8bda8e-cf33-463f-88a6-3cd0354b16bb}" ma:internalName="TaxCatchAll" ma:showField="CatchAllData" ma:web="adfbc5a4-9848-4cbf-b436-a4173c7d35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40D981D-0F69-4289-9532-7C9FAE969E8E}">
  <ds:schemaRefs>
    <ds:schemaRef ds:uri="http://schemas.microsoft.com/office/2006/metadata/properties"/>
    <ds:schemaRef ds:uri="http://schemas.microsoft.com/office/infopath/2007/PartnerControls"/>
    <ds:schemaRef ds:uri="adfbc5a4-9848-4cbf-b436-a4173c7d35b3"/>
    <ds:schemaRef ds:uri="cbf2161e-34ec-4289-9cad-4a2854846d52"/>
  </ds:schemaRefs>
</ds:datastoreItem>
</file>

<file path=customXml/itemProps2.xml><?xml version="1.0" encoding="utf-8"?>
<ds:datastoreItem xmlns:ds="http://schemas.openxmlformats.org/officeDocument/2006/customXml" ds:itemID="{E6CAA015-FED6-4619-866D-4DF85E79F2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ECD947F-FD87-4E64-9FEC-C67DC2279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f2161e-34ec-4289-9cad-4a2854846d52"/>
    <ds:schemaRef ds:uri="adfbc5a4-9848-4cbf-b436-a4173c7d35b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Personalitzat</PresentationFormat>
  <Paragraphs>0</Paragraphs>
  <Slides>20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Maria Montserrat Méndez Feliu</cp:lastModifiedBy>
  <cp:revision>10</cp:revision>
  <dcterms:created xsi:type="dcterms:W3CDTF">2006-08-16T00:00:00Z</dcterms:created>
  <dcterms:modified xsi:type="dcterms:W3CDTF">2026-03-20T11:11:28Z</dcterms:modified>
  <dc:identifier>DAHBqff6-HU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0x010100FCF3A5FC40E22F4D917E0345BA074755</vt:lpwstr>
  </property>
</Properties>
</file>